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66" autoAdjust="0"/>
    <p:restoredTop sz="94660"/>
  </p:normalViewPr>
  <p:slideViewPr>
    <p:cSldViewPr snapToGrid="0">
      <p:cViewPr varScale="1">
        <p:scale>
          <a:sx n="70" d="100"/>
          <a:sy n="70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1E174-F13D-4F5F-AFEA-823F72F42694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907CC13B-35DC-4C5F-952B-E5E2015129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47778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1E174-F13D-4F5F-AFEA-823F72F42694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CC13B-35DC-4C5F-952B-E5E2015129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33600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1E174-F13D-4F5F-AFEA-823F72F42694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CC13B-35DC-4C5F-952B-E5E2015129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073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1E174-F13D-4F5F-AFEA-823F72F42694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CC13B-35DC-4C5F-952B-E5E2015129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78651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6B71E174-F13D-4F5F-AFEA-823F72F42694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ru-RU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907CC13B-35DC-4C5F-952B-E5E2015129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9003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1E174-F13D-4F5F-AFEA-823F72F42694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CC13B-35DC-4C5F-952B-E5E2015129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9625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1E174-F13D-4F5F-AFEA-823F72F42694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CC13B-35DC-4C5F-952B-E5E2015129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62667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1E174-F13D-4F5F-AFEA-823F72F42694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CC13B-35DC-4C5F-952B-E5E2015129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73462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1E174-F13D-4F5F-AFEA-823F72F42694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CC13B-35DC-4C5F-952B-E5E2015129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6380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1E174-F13D-4F5F-AFEA-823F72F42694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CC13B-35DC-4C5F-952B-E5E2015129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74385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1E174-F13D-4F5F-AFEA-823F72F42694}" type="datetimeFigureOut">
              <a:rPr lang="ru-RU" smtClean="0"/>
              <a:t>01.11.2020</a:t>
            </a:fld>
            <a:endParaRPr lang="ru-RU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CC13B-35DC-4C5F-952B-E5E2015129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70011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6B71E174-F13D-4F5F-AFEA-823F72F42694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907CC13B-35DC-4C5F-952B-E5E2015129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9397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dirty="0"/>
              <a:t>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ИССЛЕДОВАНИЯ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СОЦИАЛЬНО-ПСИХОЛОГИЧЕСКИХ  ХАРАКТЕРИСТИК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ИСПЫТУЕМЫХ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8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30454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Групповая оценка личности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Групповая оценка личности отражает общественное мнение о человеке как о члене коллектива. Это есть статистическая совокупность индивидуальных представлений о человеке. Практика психологических исследований показала, что 15 испытуемых достаточно для получения результатов на 5-процентном уровне вероятности ошибки (см.: Методы социальной психологии, 1977. С. 109). Оценивающие должны находиться с оцениваемым в одной контактной группе (спортивной команде). Желательно, чтобы экспертная группа состояла из людей, занимающих разное положение в официальной и неофициальной структуре учебного или студенческого коллектива. Для определения неофициальной структуры можно воспользоваться данными социометрии.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Групповой оценке личности предшествует разработка перечня личностных качеств, необходимых для успешного овладения той или иной специальностью. Объем требований может быть выражен определенным числом качеств личности (от 20 до 180).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Труд является главной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детерминантой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развития личности. Следовательно, самым объективным и адекватным основанием для определения перечня качеств личности будет функциональная структура его деятельности. Исходя из этого, можно выделить группы качеств, характеризующих отношение к своему труду (трудолюбие, увлеченность, творчество, ответственность за порученное дело и т.д.), к людям (честность, воспитанность, общительность, доброжелательность, коллективизм и т.д.), к себе (самокритичность, скромность, уверенность в себе и т.д.). Здесь может быть дана и характеристика знаний (общественные, естественнонаучные, технические знания и т.д.), умений и навыков.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Неравнозначность перечисленных выше качеств в том или ином виде деятельности ставит задачу выяснить вес каждого из них в системе требований к деятельности специалиста. Эта задача может быть решена посредством ранжирования каждого качества по предложенной шкале.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Групповая оценка личности складывается из оценки по каждому качеству в пределах предлагаемой шкалы. По каждому качеству (при интервальной шкале) можно получить сумму всех оценок, их среднее значение, среднее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квадратическое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отклонение, коэффициент вариации и другие статистические показатели. Суммы оценок или их средние значения можно подвергнуть корреляционному и факторному анализу, т.е. к данным групповой оценки личности применим весь аппарат вариационной статистики.</a:t>
            </a:r>
          </a:p>
        </p:txBody>
      </p:sp>
    </p:spTree>
    <p:extLst>
      <p:ext uri="{BB962C8B-B14F-4D97-AF65-F5344CB8AC3E}">
        <p14:creationId xmlns:p14="http://schemas.microsoft.com/office/powerpoint/2010/main" val="30350836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биполяризации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личности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Биполярные      измерения   широко    распространены      в 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психологопедагогических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исследованиях личности (Н.В. Кузьмина, 1970; В.Л.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Марищук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др., 1984), качества которой описываются парными прилагательными-антонимами (сильный – слабый, трудолюбивый – ленивый, честный – нечестный и т. д.).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практике рассматриваемых измерений личности применяются опросники, содержащие перечни биполярных факторов (Дж.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Гилфорт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Кэтелл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Г.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Айзенк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др.). Способность личности к биполярной оценке свидетельствует 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двунаправленности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ее отношений: человек вычленяет себя из окружающего мира с помощью оценки степени подобия себя окружающим и, как следствие, либо противопоставляет себя другим («Я» – «не Я»), либо включает их в систему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внутриличностного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общения («Я» – «другие Я»).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Поэтому и возникает явление биполярной оценки, которую можно измерить количественно и использовать затем в качестве диагностического приема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см.:Методы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социальной психологии, 1977. 121 с.).</a:t>
            </a:r>
          </a:p>
        </p:txBody>
      </p:sp>
    </p:spTree>
    <p:extLst>
      <p:ext uri="{BB962C8B-B14F-4D97-AF65-F5344CB8AC3E}">
        <p14:creationId xmlns:p14="http://schemas.microsoft.com/office/powerpoint/2010/main" val="14761693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последние годы у специалистов по физической культуре проявляется интерес к решению в процессе физкультурно-спортивной деятельности воспитательных задач, связанных с совершенствованием коллективного взаимодействия и межличностного общения, укреплением товарищеских отношений, усилением нравственного воспитания, повышением роли коллектива как субъекта воспитания. Поэтому, овладев социально-психологическими методами и методиками, педагог-исследователь может успешно определять результаты воспитания студентов в коллективе и через коллектив в процессе их физической и спортивной подготовки.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данной лекции будут представлены следующие методы и методики изучения личности и социально-психологических характеристик студенческих коллективов: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− метод социометрических измерений;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− методика измерения социально-психологического климата и атмосферы в спортивном коллективе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− оценка межличностных взаимоотношений в студенческих и спортивных коллективах;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− групповая оценка личности;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− оценка социальной адаптации студентов в коллективе;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− оценка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биполяризации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личности.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социометрических измерений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социометрических измерений относится к эффективным инструментам социально-психологического исследования структуры малых групп и коллективов. Кроме того, он выступает также и методом изучения личности как элемента группы. Ценность социометрии повышается при ее комплексировании с другими методами исследования личности и группы.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Термин социометрия, означающий измерение взаимоотношений в группе, предложен американским ученым Дж. Морено.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социометрического исследования важно, что любая структура неформального характера всегда в тех или иных отношениях проецируется на формальную структуру, т.е. на систему деловых, официальных отношений, и тем самым влияет на сплоченность коллектива, результативность его деятельности. Эти положения проверены практикой.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Социометрическая процедура в основном сводится к следующему. Сначала определяется значимый критерий для оценки той или другой стороны межличностного взаимодействия. </a:t>
            </a:r>
          </a:p>
        </p:txBody>
      </p:sp>
    </p:spTree>
    <p:extLst>
      <p:ext uri="{BB962C8B-B14F-4D97-AF65-F5344CB8AC3E}">
        <p14:creationId xmlns:p14="http://schemas.microsoft.com/office/powerpoint/2010/main" val="17857455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этого формируются вопросы, относящиеся к определенной реальной ситуации, например: «С кем из товарищей тебе приятно проводить свободное время?» и т.д. Социометрическая процедура может проводиться в двух вариантах: параметрическая и непараметрическая социометрия. Параметрическая социометрия заключается в том, что испытуемым предлагается сделать строго определенное число выборов по заданному критерию (например, для группы лимит выборов составляет 4–5 человек). Непараметрическая социометрия позволяет выбирать и отвергать любое число лиц при условии, что испытуемые положительно относятся к обследованию.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 исследованием по заданию руководителя готовятся алфавитные списки членов группы по числу испытуемых. Справа от фамилии выделяется колонка, в которой испытуемый должен проставить свой выбор по определенному критерию. Каждому студенту предлагается мысленно проанализировать способности или наклонности членов группы и отметить против каждой фамилии свой выбор с помощью следующих знаков: «+» (положительный выбор); «0» (неопределенный выбор); «–» (отрицательный выбор).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Простейшими способами количественной обработки социометрических карточек являются табличный, графический 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индексологический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Табличный способ предусматривает составление сводной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социоматрицы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Анализ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социоматрицы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 каждому критерию дает достаточно наглядную картину взаимоотношений в учебной группе.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Основное достоинство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социоматрицы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возможность представить выборы в числовом виде, что, в свою очередь, позволяет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проранжировать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членов группы по числу полученных и отданных выборов, установить порядок влияний в группе.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основе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социоматрицы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возможно построение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социограммы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карты социометрических выборов.</a:t>
            </a:r>
          </a:p>
          <a:p>
            <a:pPr algn="just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Социограмма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схематическое изображение реакции испытуемых друг на друга при ответах по социометрическому критерию. </a:t>
            </a:r>
          </a:p>
          <a:p>
            <a:pPr algn="just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Социограмма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позволяет произвести сравнительный анализ структуры взаимоотношений в группе на некоторой плоскости («щите») с помощью специальных знаков.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76884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Социограммная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техника является существенным дополнением к табличному подходу при анализе социометрического материала, ибо она дает возможность более глубокого качественного описания и наглядного представления групповых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явлений.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Различают несколько типов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социограмм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Социограммы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производного вида показывают комбинацию связей с наиболее удобным расположением членов групп по результатам выборов.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Распространены также концентрические, или мишенные,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социограммы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располагающие всех членов группы на концентрических окружностях в зависимости от полученных выборов. Чем выше положительный статус, тем ближе к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центру круга располагается член группы, и наоборот.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Анализируя концентрическую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социограмму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можно определить, кто из студентов имеет авторитет, а кто из них находится в изоляции.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Социально-психологические характеристики могут быть измерены количественно. Различают персональные и групповые социометрические индексы (Я.В. Подоляк, 1987):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− социометрического статуса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− потребности в общении (эмоциональной экспансивности)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Ипо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− психологической совместимости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− группового единства (Иге);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− групповой разобщенности (Игр);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− групповой сплоченности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Игс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Индекс социометрического статуса определяется по формуле (1): 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Кп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 −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Кп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−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 *100% , Н −1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где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индекс социометрического статуса;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Кп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– количество полученных положительных выборов;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Кп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– количество полученных отрицательных выборов; Н – число испытуемых.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умножении данной формулы на 100% она показывает удельный вес статуса по отношению к теоретически возможному в процентах.</a:t>
            </a:r>
          </a:p>
        </p:txBody>
      </p:sp>
    </p:spTree>
    <p:extLst>
      <p:ext uri="{BB962C8B-B14F-4D97-AF65-F5344CB8AC3E}">
        <p14:creationId xmlns:p14="http://schemas.microsoft.com/office/powerpoint/2010/main" val="13744135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Для определения потребности в общении можно воспользоваться следующей формулой (2):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−К −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Ипо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=*100%,  Н −1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где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Ипо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индекс потребности в общении; К+ – количество сделанных испытуемым положительных выборов; К – – количество сделанных отрицательных выборов; другие обозначения аналогичны формуле (1).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взаимных выборов позволяет оценить психологическую совместимость испытуемых по формуле (3):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++−К −−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*100% , Н −1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где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индекс совместимости; К++ – количество взаимных положительных выборов; К -- – количество взаимных отрицательных выборов.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Групповое единство определяется суммированием взаимных положительных выборов по формуле (4):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 + +Иге = *100% , Н ( Н − 1)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где Иге – индекс группового единства; СК++ – сумма взаимных положительных выборов в группе.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Аналогично определяется групповая разобщенность. Для этой цели служит формула (5):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СК − −Игр =*100% ,  Н ( Н − 1)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где Игр – индекс групповой разобщенности; СК-- — сумма взаимных отрицательных выборов в группе.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основании имеющихся данных можно определить групповую сплоченность по формуле (6): </a:t>
            </a:r>
          </a:p>
          <a:p>
            <a:pPr algn="just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Исг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=Иге – Игр.                                                 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Практическая ценность социометрического метода не вызывает сомнения. В поисках повышения его достоверности и надежности исследователи пользуются различными его модификациями, приспосабливая критерии выбора к специфическим особенностям отдельных видов деятельности, к общим и частным характеристикам группы или к потребностям, имеющим для участников особое значение. Достоверность результатов исследования увеличивается одновременно с применением дополнительных вопросов, которые позволяют лучше объяснить причины тех или иных выборов.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помощью социометрического метода можно получить интересные данные, касающиеся динамики межличностных отношений и в спортивной группе (В.Л.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Марищук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др., 1984). Для того чтобы социометрический метод был достаточно эффективным, тренер должен хорошо знать принципы и методику проведения этого исследования.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96241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тренера в первую очередь ожидается, что он совместно c исследователем сумеет создать необходимую мотивацию в своей команде для выполнения заданий. Спортсменов следует заверить, что с помощью результатов исследования можно значительно улучшить эффективность их индивидуальных и коллективных действий, создать более благоприятные условия для учебно-тренировочной работы и соревнований.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Тренер должен использовать социометрические исследования в той мере, в какой он в состоянии адекватно понять и оценить социометрические параметры в сопоставлении с данными его наблюдений. Таким образом, он не будет просто пассивным потребителем данных, а критически оценит результаты социометрического опроса, не забывая при этом о необходимости соблюдения профессиональной тайны и педагогического такта.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практике исследований создано немало вариантов опроса, позволяющих также оценить качество отношений игроков и тренера, социальную и эмоциональную дистанции,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социалыю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-психологическую приспособляемость. Понятно, что в некоторых опросниках предусмотрена возможность анонимного заполнения их спортсменами.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Число выборов обычно определяется в зависимости от вида спорта, но чаще всего бывает достаточно ограничиться четырьмя положительными выборами. Опрос, как правило, проводится в следующей последовательности.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Сначала спортсменам предлагается выбрать четырех наиболее желаемых партнеров с ранжированием их по степени значимости от 1 (в первую очередь) до 4. Одновременно они аргументируют свой выбор, указывая на одну или несколько причин, приведенных в предлагаемом при этом перечне. Кроме того, спортсмен называет тех товарищей по команде, которые, по его мнению, выберут и его. Это позволяет выявить и социально-психологическую рефлексию спортсмена,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точность осознания им отношений к себе со стороны товарищей по команде.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Таким образом, на основании опроса исследователи получают представление взаимной или односторонней симпатии и начинают хотя бы приблизительно ориентироваться в том, насколько в выборах спортсменов доминируют их «рабочие» или эмоциональные связи и как они воспринимают себя и свое положение в группе.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57484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" y="0"/>
            <a:ext cx="12192001" cy="7294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качестве примера приводится форма, которая может применяться для оценки межличностных отношений в спортивной команде (В.И.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Паниотто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1973).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Имя и фамилия: _____________________________________________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Поставьте в порядке значимости четырех игроков, с которыми вам больше всего нравится вместе выступать в команде. На первое место поставьте того игрока, с которым больше всего любите вместе играть, и т.д.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1.___________________________________________________________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2.___________________________________________________________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3.___________________________________________________________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4.___________________________________________________________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Рядом с фамилией каждого поставьте цифры, обозначающие причины, из-за которых вы сделали соответствующий выбор.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1. Он отличный игрок.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2. Мы хорошо понимаем друг друга в игре, так как мы вообще хорошие друзья.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3. У него бойцовские качества, и он играет с полным напряжением сил.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4. Он корректный и благородный игрок.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5. Он самоотверженно играет.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6. Он хорошо выполняет задачи, которые заранее наметили.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7. Я могу на него положиться в решающие моменты игры.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8. Прочее (укажите, что именно).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Укажите фамилии своих товарищей, которые, по вашему мнению, вас тоже включили в свой выбор: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1.___________________________________________________________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2.___________________________________________________________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3.___________________________________________________________</a:t>
            </a: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67486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5713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исследования отрицательных выборов рекомендуется пользоваться следующей формой опроса.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Имя и фамилия:______________________________________________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Укажите в порядке значимости фамилии игроков, с которыми вы не любите вместе играть водной команде. Можете сделать неограниченное число выборов. Рядом с фамилией поставьте цифру, обозначающую причину, из-за которой вы с этими игроками не любите вместе выступать в команде: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1. Он слишком возбуждается во время игры.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2. Он эгоист и видит только себя.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3. Он не выполняет задачи, о которых с ним заранее договорились.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4. Он не обладает достаточными бойцовскими качествами.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5. Мне не нравится его игра.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6. Он может подвести в решающие моменты игры.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7. Он задерживает игру.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8. Он игнорирует меня в процессе игры. 9. Прочее (укажите, что именно).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того как все выборы оцениваются определенным числом баллов (принято за первый выбор давать 4 балла, за второй – З, за третий – 2 и за четвертый – 1), полученные данные вносятся в социометрическую матрицу.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Внимательный анализ сводной матрицы положительных и отрицательных выборов по формальным и неформальным критериям, а также построенных на ее базе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социограмм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позволит тренеру более успешно решать вопросы комплектования команды и сделать более обоснованные выводы, отражающие следующее: 1) особенности групповой дифференциации в команде (наличие лидеров, ведомых, отвергнутых, изолированных); 2) отношения между сильнейшими, ведущими игроками в команде (наличие ядра, положительных и отрицательных группировок) и характер их контактов с менее авторитетными; 3) выраженность отношений конкуренции и возможный перенос негативных межличностных связей на игровую деятельность; 4) положение новых и молодых игроков в команде. Если принять во внимание, что данные социометрических исследований тренер дополняет еще своими наблюдениями за поведением и отношениями игроков с учетом личного опыта общения с ними, то можно смело рекомендовать этот метод в практической работе со спортивными командами.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39923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294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Методика измерения социально-психологического климата и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атмосферы в учебном и спортивном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коллективах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Психологический климат можно рассматривать как относительно устойчивое, качественно определенное состояние социально-психологической сферы жизнедеятельности коллектива, характеризующееся отношениями к значимым моментам социальной деятельности. Наиболее адекватным объектом, характер отношения к которому будет принят за показатель психологического климата в группе, предлагается считать учебный коллектив как целостное образование. В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отношении к нему интегрируются удовлетворенность студентов самыми различными сторонами психологической обстановки в группе, их настроение в процессе совместной профессиональной деятельности и общения с членами коллектива и многие другие переменные.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Определенный интерес, на наш взгляд, представляет разработанная А.Ю.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Шалыто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О.С.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Михалюком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экспресс-методика измерения психологического климата в первичных коллективах. Она имеет небольшой объем, относительно независима от уровня образования и характера труда испытуемых, дает возможность быстрой и стандартизированной обработки результатов, удобна для интерпретации, обнаруживает близость с ее помощью полученных результатов данным более подробных методик и может быть успешно применима измерению социально-психологического климата первичных студенческих коллективов.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Степень выраженности тех или иных качеств можно определить с помощью 7-балльной шкалы, помещенной в центре таблицы (от +3 до –3). Для этого следует прочесть сначала предложение слева, затем – справа и после этого знаком «+»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отметить ту оценку, которая наиболее соответствует истине. При этом надо иметь в виду, что оценки означают, как проявляется в коллективе свойство, указанное слева: +3 - всегда; +2 - в большинстве случаев; +1- достаточно часто; 0 - так же, как свойство, указанное справа, или недостаточно ясно; –1 - достаточно часто проявляется противоположное свойство (указанное справа); –2 - в большинстве случаев; –3 - всегда.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Одним из важнейших направлений психолого-педагогического контроля студенческого коллектива или спортивной команды является оперативная диагностика особенностей этого коллектива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общегрупповой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ситуации (психологической атмосферы) в тот или иной период. Для оценки психологической атмосферы в спортивной команде предлагается модифицированная диагностическая шкала опросник, предложенная Ф.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Фидлером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(адаптированная для спортивных команд Ю. Л. Ханиным, 1980).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758682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Дерево">
  <a:themeElements>
    <a:clrScheme name="Дерево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Дерево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Дерево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TM03090434[[fn=Дерево]]</Template>
  <TotalTime>33</TotalTime>
  <Words>2830</Words>
  <Application>Microsoft Office PowerPoint</Application>
  <PresentationFormat>Широкоэкранный</PresentationFormat>
  <Paragraphs>116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Cambria</vt:lpstr>
      <vt:lpstr>Rockwell</vt:lpstr>
      <vt:lpstr>Rockwell Condensed</vt:lpstr>
      <vt:lpstr>Times New Roman</vt:lpstr>
      <vt:lpstr>Wingdings</vt:lpstr>
      <vt:lpstr>Дерево</vt:lpstr>
      <vt:lpstr> МЕТОДЫ ИССЛЕДОВАНИЯ СОЦИАЛЬНО-ПСИХОЛОГИЧЕСКИХ  ХАРАКТЕРИСТИК ИСПЫТУЕМЫХ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МЕТОДЫ ИССЛЕДОВАНИЯ СОЦИАЛЬНО-ПСИХОЛОГИЧЕСКИХ  ХАРАКТЕРИСТИК ИСПЫТУЕМЫХ</dc:title>
  <dc:creator>usewr</dc:creator>
  <cp:lastModifiedBy>usewr</cp:lastModifiedBy>
  <cp:revision>7</cp:revision>
  <dcterms:created xsi:type="dcterms:W3CDTF">2020-11-01T04:25:34Z</dcterms:created>
  <dcterms:modified xsi:type="dcterms:W3CDTF">2020-11-01T07:17:36Z</dcterms:modified>
</cp:coreProperties>
</file>